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1" r:id="rId3"/>
    <p:sldId id="273" r:id="rId4"/>
    <p:sldId id="272" r:id="rId5"/>
    <p:sldId id="271" r:id="rId6"/>
    <p:sldId id="269" r:id="rId7"/>
    <p:sldId id="276" r:id="rId8"/>
    <p:sldId id="257" r:id="rId9"/>
    <p:sldId id="277" r:id="rId10"/>
    <p:sldId id="259" r:id="rId11"/>
    <p:sldId id="260" r:id="rId12"/>
    <p:sldId id="261" r:id="rId13"/>
    <p:sldId id="262" r:id="rId14"/>
    <p:sldId id="270" r:id="rId15"/>
    <p:sldId id="267" r:id="rId16"/>
    <p:sldId id="278" r:id="rId17"/>
    <p:sldId id="279" r:id="rId18"/>
    <p:sldId id="280" r:id="rId19"/>
    <p:sldId id="264" r:id="rId20"/>
    <p:sldId id="265" r:id="rId21"/>
    <p:sldId id="268" r:id="rId22"/>
    <p:sldId id="274" r:id="rId23"/>
    <p:sldId id="275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CF6"/>
    <a:srgbClr val="31B0FB"/>
    <a:srgbClr val="FE5439"/>
    <a:srgbClr val="00AFF3"/>
    <a:srgbClr val="00E976"/>
    <a:srgbClr val="FF7723"/>
    <a:srgbClr val="7507F4"/>
    <a:srgbClr val="FF0090"/>
    <a:srgbClr val="DE11FF"/>
    <a:srgbClr val="22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8" autoAdjust="0"/>
  </p:normalViewPr>
  <p:slideViewPr>
    <p:cSldViewPr snapToGrid="0">
      <p:cViewPr>
        <p:scale>
          <a:sx n="45" d="100"/>
          <a:sy n="45" d="100"/>
        </p:scale>
        <p:origin x="40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E6561-70FD-4D9F-BCA4-68E8300B4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14700"/>
            <a:ext cx="609600" cy="2286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2E266C-4B08-4679-A57D-24176BFF0E1A}"/>
              </a:ext>
            </a:extLst>
          </p:cNvPr>
          <p:cNvGrpSpPr/>
          <p:nvPr/>
        </p:nvGrpSpPr>
        <p:grpSpPr>
          <a:xfrm>
            <a:off x="5622367" y="2806901"/>
            <a:ext cx="144000" cy="144000"/>
            <a:chOff x="6413367" y="2806901"/>
            <a:chExt cx="144000" cy="144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0DB993C-BBA0-4C3A-B600-E1F423B1873A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0302A6-3DDE-49EA-B786-93F680CF5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6767" y="2830301"/>
              <a:ext cx="97200" cy="97200"/>
            </a:xfrm>
            <a:prstGeom prst="ellipse">
              <a:avLst/>
            </a:prstGeom>
            <a:solidFill>
              <a:srgbClr val="FE543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DFF90AF-80A7-4BB9-BFE3-C0529650BA72}"/>
              </a:ext>
            </a:extLst>
          </p:cNvPr>
          <p:cNvGrpSpPr/>
          <p:nvPr/>
        </p:nvGrpSpPr>
        <p:grpSpPr>
          <a:xfrm>
            <a:off x="5994603" y="2806901"/>
            <a:ext cx="144000" cy="144000"/>
            <a:chOff x="6413367" y="2806901"/>
            <a:chExt cx="144000" cy="144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0C4EA70-B1E0-40E6-BBF4-91B22CA29248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左 21">
              <a:extLst>
                <a:ext uri="{FF2B5EF4-FFF2-40B4-BE49-F238E27FC236}">
                  <a16:creationId xmlns:a16="http://schemas.microsoft.com/office/drawing/2014/main" id="{D4D0B94B-3A50-4407-9332-B7B89802CEE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438067" y="2847770"/>
              <a:ext cx="94600" cy="62262"/>
            </a:xfrm>
            <a:prstGeom prst="leftArrow">
              <a:avLst>
                <a:gd name="adj1" fmla="val 50000"/>
                <a:gd name="adj2" fmla="val 65544"/>
              </a:avLst>
            </a:prstGeom>
            <a:solidFill>
              <a:srgbClr val="FF772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1FC54A-F508-4F24-A6C9-BC0BF359FE43}"/>
              </a:ext>
            </a:extLst>
          </p:cNvPr>
          <p:cNvGrpSpPr/>
          <p:nvPr/>
        </p:nvGrpSpPr>
        <p:grpSpPr>
          <a:xfrm>
            <a:off x="5822158" y="2806901"/>
            <a:ext cx="144000" cy="144000"/>
            <a:chOff x="5822158" y="2806901"/>
            <a:chExt cx="144000" cy="14400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19FAB82-14A3-4981-85F7-2269648B2B79}"/>
                </a:ext>
              </a:extLst>
            </p:cNvPr>
            <p:cNvGrpSpPr/>
            <p:nvPr/>
          </p:nvGrpSpPr>
          <p:grpSpPr>
            <a:xfrm>
              <a:off x="5822158" y="2806901"/>
              <a:ext cx="144000" cy="144000"/>
              <a:chOff x="6413367" y="2806901"/>
              <a:chExt cx="144000" cy="1440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23308D6-F9D0-4E28-9641-80DA3E83830F}"/>
                  </a:ext>
                </a:extLst>
              </p:cNvPr>
              <p:cNvSpPr/>
              <p:nvPr/>
            </p:nvSpPr>
            <p:spPr>
              <a:xfrm>
                <a:off x="6413367" y="2806901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0B174A0-ED57-48F3-B5DC-F23A4A2DD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6767" y="2830301"/>
                <a:ext cx="97200" cy="97200"/>
              </a:xfrm>
              <a:prstGeom prst="ellipse">
                <a:avLst/>
              </a:prstGeom>
              <a:solidFill>
                <a:srgbClr val="FE5439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DD889AD-8806-4B49-AE90-97C7E7C20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558" y="2848301"/>
              <a:ext cx="61200" cy="612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225C5AD-1B98-46C0-8CA9-2064DC0E407C}"/>
              </a:ext>
            </a:extLst>
          </p:cNvPr>
          <p:cNvGrpSpPr/>
          <p:nvPr/>
        </p:nvGrpSpPr>
        <p:grpSpPr>
          <a:xfrm>
            <a:off x="5822158" y="2978420"/>
            <a:ext cx="144000" cy="144000"/>
            <a:chOff x="6413367" y="2806901"/>
            <a:chExt cx="144000" cy="1440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C5F2110-A043-4C22-9F78-A31DFABEB62C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773568AA-51C1-4A77-AE1E-07DA9AB2501D}"/>
                </a:ext>
              </a:extLst>
            </p:cNvPr>
            <p:cNvSpPr>
              <a:spLocks/>
            </p:cNvSpPr>
            <p:nvPr/>
          </p:nvSpPr>
          <p:spPr>
            <a:xfrm rot="5400000">
              <a:off x="6436767" y="2846501"/>
              <a:ext cx="97200" cy="64800"/>
            </a:xfrm>
            <a:prstGeom prst="triangle">
              <a:avLst/>
            </a:prstGeom>
            <a:solidFill>
              <a:srgbClr val="00E97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8D35A6-2A14-4428-BA78-9A53CCFB4839}"/>
              </a:ext>
            </a:extLst>
          </p:cNvPr>
          <p:cNvGrpSpPr/>
          <p:nvPr/>
        </p:nvGrpSpPr>
        <p:grpSpPr>
          <a:xfrm>
            <a:off x="5994603" y="2977151"/>
            <a:ext cx="144000" cy="144000"/>
            <a:chOff x="5994603" y="2977151"/>
            <a:chExt cx="144000" cy="144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AC479D7-232E-4E25-9345-3F65E2D9C92A}"/>
                </a:ext>
              </a:extLst>
            </p:cNvPr>
            <p:cNvSpPr/>
            <p:nvPr/>
          </p:nvSpPr>
          <p:spPr>
            <a:xfrm>
              <a:off x="5994603" y="2977151"/>
              <a:ext cx="144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485AF17-07CB-4DCF-AEDF-1EAF31A31BB3}"/>
                </a:ext>
              </a:extLst>
            </p:cNvPr>
            <p:cNvGrpSpPr/>
            <p:nvPr/>
          </p:nvGrpSpPr>
          <p:grpSpPr>
            <a:xfrm>
              <a:off x="6034556" y="3000551"/>
              <a:ext cx="63480" cy="97200"/>
              <a:chOff x="6044812" y="3000551"/>
              <a:chExt cx="63480" cy="97200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7180D55-EC94-4E2F-86DD-02180C6ED93B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6005212" y="3040151"/>
                <a:ext cx="97200" cy="18000"/>
              </a:xfrm>
              <a:prstGeom prst="rect">
                <a:avLst/>
              </a:prstGeom>
              <a:solidFill>
                <a:srgbClr val="00AFF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C7C481C-2502-4603-9F2D-47F56492EA76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6050692" y="3040151"/>
                <a:ext cx="97200" cy="18000"/>
              </a:xfrm>
              <a:prstGeom prst="rect">
                <a:avLst/>
              </a:prstGeom>
              <a:solidFill>
                <a:srgbClr val="00AFF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163C15D-52E0-4E98-8BF9-D1A3D4AB8164}"/>
              </a:ext>
            </a:extLst>
          </p:cNvPr>
          <p:cNvGrpSpPr/>
          <p:nvPr/>
        </p:nvGrpSpPr>
        <p:grpSpPr>
          <a:xfrm>
            <a:off x="6177063" y="2977151"/>
            <a:ext cx="144000" cy="144000"/>
            <a:chOff x="6413367" y="2806901"/>
            <a:chExt cx="144000" cy="14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E1F9193-A491-41E6-9B48-AC8749162613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E1F11E1-3685-41D1-AF47-4687C2A482A1}"/>
                </a:ext>
              </a:extLst>
            </p:cNvPr>
            <p:cNvSpPr>
              <a:spLocks/>
            </p:cNvSpPr>
            <p:nvPr/>
          </p:nvSpPr>
          <p:spPr>
            <a:xfrm rot="5400000">
              <a:off x="6449367" y="2837956"/>
              <a:ext cx="72000" cy="72000"/>
            </a:xfrm>
            <a:prstGeom prst="rect">
              <a:avLst/>
            </a:prstGeom>
            <a:solidFill>
              <a:srgbClr val="FE543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66C554F6-98AB-4993-BC8D-A08C4574A6B3}"/>
              </a:ext>
            </a:extLst>
          </p:cNvPr>
          <p:cNvSpPr/>
          <p:nvPr/>
        </p:nvSpPr>
        <p:spPr>
          <a:xfrm rot="5400000">
            <a:off x="9722542" y="1025183"/>
            <a:ext cx="45719" cy="17675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6DD559-33DD-4F93-96C2-0F8693E4DE4F}"/>
              </a:ext>
            </a:extLst>
          </p:cNvPr>
          <p:cNvSpPr/>
          <p:nvPr/>
        </p:nvSpPr>
        <p:spPr>
          <a:xfrm rot="5400000">
            <a:off x="9722542" y="979200"/>
            <a:ext cx="45719" cy="17675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2C24470-DB2A-442A-8116-C072E11A683C}"/>
              </a:ext>
            </a:extLst>
          </p:cNvPr>
          <p:cNvGrpSpPr/>
          <p:nvPr/>
        </p:nvGrpSpPr>
        <p:grpSpPr>
          <a:xfrm>
            <a:off x="9200125" y="1206021"/>
            <a:ext cx="500400" cy="501671"/>
            <a:chOff x="5591175" y="1668593"/>
            <a:chExt cx="707348" cy="69901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1B5B20-ECAA-4BD8-A78C-2182A9861E6B}"/>
                </a:ext>
              </a:extLst>
            </p:cNvPr>
            <p:cNvSpPr/>
            <p:nvPr/>
          </p:nvSpPr>
          <p:spPr>
            <a:xfrm>
              <a:off x="5591175" y="1668593"/>
              <a:ext cx="707348" cy="699018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440932-030F-458B-9C92-040763FE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97" y="1799750"/>
              <a:ext cx="436705" cy="43670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136074A-D152-4166-A001-D7E857E02E3E}"/>
              </a:ext>
            </a:extLst>
          </p:cNvPr>
          <p:cNvGrpSpPr>
            <a:grpSpLocks/>
          </p:cNvGrpSpPr>
          <p:nvPr/>
        </p:nvGrpSpPr>
        <p:grpSpPr>
          <a:xfrm>
            <a:off x="7610057" y="1153570"/>
            <a:ext cx="500400" cy="500400"/>
            <a:chOff x="2108037" y="1008674"/>
            <a:chExt cx="1182297" cy="116837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B0EB31-C2D3-447C-B702-AF7B61E936E2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32CAB9"/>
                </a:gs>
                <a:gs pos="100000">
                  <a:srgbClr val="7507F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7507F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06FA850-8360-4D17-A15E-F4274D140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6141CA7-2704-4C95-9C64-2A7A0636E3AB}"/>
              </a:ext>
            </a:extLst>
          </p:cNvPr>
          <p:cNvSpPr/>
          <p:nvPr/>
        </p:nvSpPr>
        <p:spPr>
          <a:xfrm>
            <a:off x="6151193" y="1510684"/>
            <a:ext cx="971551" cy="2508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CAB9"/>
              </a:gs>
              <a:gs pos="100000">
                <a:srgbClr val="7507F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algn="ctr" rotWithShape="0">
              <a:srgbClr val="7507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E7D961A9-9685-429D-9DA8-D0DD0CD9B6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50268" r="77730" b="33627"/>
          <a:stretch/>
        </p:blipFill>
        <p:spPr>
          <a:xfrm>
            <a:off x="2159000" y="3429001"/>
            <a:ext cx="858765" cy="676766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207B2349-2542-4D14-A8F5-E5FDAEA951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50049" r="77856" b="33846"/>
          <a:stretch/>
        </p:blipFill>
        <p:spPr>
          <a:xfrm>
            <a:off x="2147325" y="4684752"/>
            <a:ext cx="858765" cy="676766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E01890E-BC88-466B-B77F-A960D1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22" y="4508938"/>
            <a:ext cx="1446869" cy="969129"/>
          </a:xfrm>
          <a:prstGeom prst="rect">
            <a:avLst/>
          </a:prstGeom>
          <a:scene3d>
            <a:camera prst="orthographicFront">
              <a:rot lat="149041" lon="3113415" rev="19026534"/>
            </a:camera>
            <a:lightRig rig="threePt" dir="t"/>
          </a:scene3d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B3E4898-4D96-439E-BC50-448C2AA9E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92" y="1702655"/>
            <a:ext cx="685859" cy="68585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BAD3D3F-E61B-454D-BEA4-5DC66F7BAB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99" y="1707692"/>
            <a:ext cx="685859" cy="68585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F19E8C93-6695-4347-8807-3F8E2BA7E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40" y="2393297"/>
            <a:ext cx="685859" cy="68585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FC13A0BA-D9E7-46E5-91D0-E2653F26E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47" y="2390519"/>
            <a:ext cx="685859" cy="685859"/>
          </a:xfrm>
          <a:prstGeom prst="rect">
            <a:avLst/>
          </a:prstGeom>
        </p:spPr>
      </p:pic>
      <p:pic>
        <p:nvPicPr>
          <p:cNvPr id="56" name="图片 55" descr="图片包含 户外&#10;&#10;描述已自动生成">
            <a:extLst>
              <a:ext uri="{FF2B5EF4-FFF2-40B4-BE49-F238E27FC236}">
                <a16:creationId xmlns:a16="http://schemas.microsoft.com/office/drawing/2014/main" id="{47293CA9-5CD4-4AA5-AE3D-79C54397BB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2264692"/>
            <a:ext cx="457264" cy="457264"/>
          </a:xfrm>
          <a:prstGeom prst="rect">
            <a:avLst/>
          </a:prstGeom>
        </p:spPr>
      </p:pic>
      <p:pic>
        <p:nvPicPr>
          <p:cNvPr id="62" name="图片 61" descr="图片包含 户外&#10;&#10;描述已自动生成">
            <a:extLst>
              <a:ext uri="{FF2B5EF4-FFF2-40B4-BE49-F238E27FC236}">
                <a16:creationId xmlns:a16="http://schemas.microsoft.com/office/drawing/2014/main" id="{966273F8-B1F9-4C8B-9A83-DFD6A6AD85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3" y="2264692"/>
            <a:ext cx="457264" cy="457264"/>
          </a:xfrm>
          <a:prstGeom prst="rect">
            <a:avLst/>
          </a:prstGeom>
        </p:spPr>
      </p:pic>
      <p:pic>
        <p:nvPicPr>
          <p:cNvPr id="74" name="图片 73" descr="图片包含 户外&#10;&#10;描述已自动生成">
            <a:extLst>
              <a:ext uri="{FF2B5EF4-FFF2-40B4-BE49-F238E27FC236}">
                <a16:creationId xmlns:a16="http://schemas.microsoft.com/office/drawing/2014/main" id="{583F43C0-E1DC-4B1A-912E-D9AC58E231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2724117"/>
            <a:ext cx="457264" cy="457264"/>
          </a:xfrm>
          <a:prstGeom prst="rect">
            <a:avLst/>
          </a:prstGeom>
        </p:spPr>
      </p:pic>
      <p:pic>
        <p:nvPicPr>
          <p:cNvPr id="75" name="图片 74" descr="图片包含 户外&#10;&#10;描述已自动生成">
            <a:extLst>
              <a:ext uri="{FF2B5EF4-FFF2-40B4-BE49-F238E27FC236}">
                <a16:creationId xmlns:a16="http://schemas.microsoft.com/office/drawing/2014/main" id="{FA836C96-E1E8-41B6-A0A6-D6292B12DF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3" y="2724117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5627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1462216" y="4674045"/>
            <a:ext cx="9267568" cy="21681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6473603" y="199442"/>
            <a:ext cx="4120030" cy="1409970"/>
          </a:xfrm>
          <a:prstGeom prst="roundRect">
            <a:avLst>
              <a:gd name="adj" fmla="val 28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 rot="5400000">
            <a:off x="6045734" y="2275323"/>
            <a:ext cx="109967" cy="9258130"/>
          </a:xfrm>
          <a:prstGeom prst="rect">
            <a:avLst/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B6282-4BAC-4EDB-B9AC-D684B69ECFDE}"/>
              </a:ext>
            </a:extLst>
          </p:cNvPr>
          <p:cNvSpPr>
            <a:spLocks noChangeAspect="1"/>
          </p:cNvSpPr>
          <p:nvPr/>
        </p:nvSpPr>
        <p:spPr>
          <a:xfrm>
            <a:off x="1462215" y="4674045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F9E5F6F-330C-4208-97B5-E265A432389B}"/>
              </a:ext>
            </a:extLst>
          </p:cNvPr>
          <p:cNvCxnSpPr/>
          <p:nvPr/>
        </p:nvCxnSpPr>
        <p:spPr>
          <a:xfrm>
            <a:off x="6095999" y="5266528"/>
            <a:ext cx="0" cy="1039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5878568" y="55888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FD6EA23-3CC3-4BB0-B908-FEE6C86892B4}"/>
              </a:ext>
            </a:extLst>
          </p:cNvPr>
          <p:cNvCxnSpPr>
            <a:cxnSpLocks/>
          </p:cNvCxnSpPr>
          <p:nvPr/>
        </p:nvCxnSpPr>
        <p:spPr>
          <a:xfrm>
            <a:off x="5875447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BD4A83-0C32-44EF-A831-77975B0C7333}"/>
              </a:ext>
            </a:extLst>
          </p:cNvPr>
          <p:cNvCxnSpPr>
            <a:cxnSpLocks/>
          </p:cNvCxnSpPr>
          <p:nvPr/>
        </p:nvCxnSpPr>
        <p:spPr>
          <a:xfrm>
            <a:off x="6327884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DFAB62C-3F55-4342-9528-C8D866534FA4}"/>
              </a:ext>
            </a:extLst>
          </p:cNvPr>
          <p:cNvSpPr/>
          <p:nvPr/>
        </p:nvSpPr>
        <p:spPr>
          <a:xfrm rot="10800000">
            <a:off x="7286623" y="1611979"/>
            <a:ext cx="300039" cy="38483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6D421E-22A8-4854-8F36-BBFB10F65E0E}"/>
              </a:ext>
            </a:extLst>
          </p:cNvPr>
          <p:cNvSpPr txBox="1"/>
          <p:nvPr/>
        </p:nvSpPr>
        <p:spPr>
          <a:xfrm>
            <a:off x="6889035" y="37851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rgbClr val="00A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92B8AA-613A-47EF-9840-2BD3ADBE3993}"/>
              </a:ext>
            </a:extLst>
          </p:cNvPr>
          <p:cNvSpPr txBox="1"/>
          <p:nvPr/>
        </p:nvSpPr>
        <p:spPr>
          <a:xfrm>
            <a:off x="6889035" y="7497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5BCFCC9-C269-495B-942A-4C4D2D02210F}"/>
              </a:ext>
            </a:extLst>
          </p:cNvPr>
          <p:cNvSpPr>
            <a:spLocks noChangeAspect="1"/>
          </p:cNvSpPr>
          <p:nvPr/>
        </p:nvSpPr>
        <p:spPr>
          <a:xfrm rot="2700000">
            <a:off x="9853439" y="1215619"/>
            <a:ext cx="215202" cy="21600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28633B-321A-4DBA-90F3-81DF13599F7C}"/>
              </a:ext>
            </a:extLst>
          </p:cNvPr>
          <p:cNvSpPr>
            <a:spLocks noChangeAspect="1"/>
          </p:cNvSpPr>
          <p:nvPr/>
        </p:nvSpPr>
        <p:spPr>
          <a:xfrm>
            <a:off x="1462215" y="5047253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856E-5B41-4215-B25A-8A65A3C950B6}"/>
              </a:ext>
            </a:extLst>
          </p:cNvPr>
          <p:cNvSpPr>
            <a:spLocks noChangeAspect="1"/>
          </p:cNvSpPr>
          <p:nvPr/>
        </p:nvSpPr>
        <p:spPr>
          <a:xfrm>
            <a:off x="1462215" y="5476060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F621FF"/>
              </a:gs>
              <a:gs pos="100000">
                <a:srgbClr val="8608B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4851E5-8B27-4085-AFBB-34BC000695E1}"/>
              </a:ext>
            </a:extLst>
          </p:cNvPr>
          <p:cNvSpPr>
            <a:spLocks noChangeAspect="1"/>
          </p:cNvSpPr>
          <p:nvPr/>
        </p:nvSpPr>
        <p:spPr>
          <a:xfrm>
            <a:off x="3186705" y="3702767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C85217-0C38-43E0-8B12-2D79FC806581}"/>
              </a:ext>
            </a:extLst>
          </p:cNvPr>
          <p:cNvGrpSpPr/>
          <p:nvPr/>
        </p:nvGrpSpPr>
        <p:grpSpPr>
          <a:xfrm>
            <a:off x="1839819" y="385081"/>
            <a:ext cx="720000" cy="720000"/>
            <a:chOff x="1839819" y="385081"/>
            <a:chExt cx="720000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9C7A268-E322-4269-B1AC-0BA90AC6DEE1}"/>
                </a:ext>
              </a:extLst>
            </p:cNvPr>
            <p:cNvSpPr>
              <a:spLocks/>
            </p:cNvSpPr>
            <p:nvPr/>
          </p:nvSpPr>
          <p:spPr>
            <a:xfrm>
              <a:off x="1839819" y="38508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75790C-56AA-47D8-8804-7542A22E2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895" y="533789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0974F2-529B-480B-A61F-6B20E6C7580A}"/>
              </a:ext>
            </a:extLst>
          </p:cNvPr>
          <p:cNvGrpSpPr/>
          <p:nvPr/>
        </p:nvGrpSpPr>
        <p:grpSpPr>
          <a:xfrm>
            <a:off x="1839819" y="1235948"/>
            <a:ext cx="720000" cy="720000"/>
            <a:chOff x="1839819" y="1235948"/>
            <a:chExt cx="720000" cy="72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A199AFE-5FB6-4E02-AD0E-676F0DAB9446}"/>
                </a:ext>
              </a:extLst>
            </p:cNvPr>
            <p:cNvSpPr>
              <a:spLocks/>
            </p:cNvSpPr>
            <p:nvPr/>
          </p:nvSpPr>
          <p:spPr>
            <a:xfrm>
              <a:off x="1839819" y="12359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A2544FA-4638-47C9-ACAE-C0F6539F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19" y="1379948"/>
              <a:ext cx="432000" cy="43200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CF939E1-AE0A-4822-B147-60C5AAF66FBA}"/>
              </a:ext>
            </a:extLst>
          </p:cNvPr>
          <p:cNvSpPr txBox="1"/>
          <p:nvPr/>
        </p:nvSpPr>
        <p:spPr>
          <a:xfrm>
            <a:off x="2363041" y="8283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X</a:t>
            </a:r>
            <a:endParaRPr lang="zh-CN" altLang="en-US">
              <a:latin typeface="Abadi Extra Light" panose="020B02040201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1AA2B7-0859-4E0F-B9D2-B11B019B58BE}"/>
              </a:ext>
            </a:extLst>
          </p:cNvPr>
          <p:cNvSpPr txBox="1"/>
          <p:nvPr/>
        </p:nvSpPr>
        <p:spPr>
          <a:xfrm>
            <a:off x="2363041" y="167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Esc</a:t>
            </a:r>
            <a:endParaRPr lang="zh-CN" altLang="en-US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>
            <a:off x="2054323" y="6204737"/>
            <a:ext cx="3603008" cy="141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90"/>
              </a:gs>
              <a:gs pos="10000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B6282-4BAC-4EDB-B9AC-D684B69ECFDE}"/>
              </a:ext>
            </a:extLst>
          </p:cNvPr>
          <p:cNvSpPr>
            <a:spLocks noChangeAspect="1"/>
          </p:cNvSpPr>
          <p:nvPr/>
        </p:nvSpPr>
        <p:spPr>
          <a:xfrm>
            <a:off x="1462215" y="4674045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28633B-321A-4DBA-90F3-81DF13599F7C}"/>
              </a:ext>
            </a:extLst>
          </p:cNvPr>
          <p:cNvSpPr>
            <a:spLocks noChangeAspect="1"/>
          </p:cNvSpPr>
          <p:nvPr/>
        </p:nvSpPr>
        <p:spPr>
          <a:xfrm>
            <a:off x="1462215" y="5047253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856E-5B41-4215-B25A-8A65A3C950B6}"/>
              </a:ext>
            </a:extLst>
          </p:cNvPr>
          <p:cNvSpPr>
            <a:spLocks noChangeAspect="1"/>
          </p:cNvSpPr>
          <p:nvPr/>
        </p:nvSpPr>
        <p:spPr>
          <a:xfrm>
            <a:off x="1239793" y="2503752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F621FF"/>
              </a:gs>
              <a:gs pos="100000">
                <a:srgbClr val="8608B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4851E5-8B27-4085-AFBB-34BC000695E1}"/>
              </a:ext>
            </a:extLst>
          </p:cNvPr>
          <p:cNvSpPr>
            <a:spLocks noChangeAspect="1"/>
          </p:cNvSpPr>
          <p:nvPr/>
        </p:nvSpPr>
        <p:spPr>
          <a:xfrm>
            <a:off x="3186705" y="3702767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6677A31-2231-42EC-98DB-C3B51DAEAF79}"/>
              </a:ext>
            </a:extLst>
          </p:cNvPr>
          <p:cNvSpPr/>
          <p:nvPr/>
        </p:nvSpPr>
        <p:spPr>
          <a:xfrm>
            <a:off x="2054323" y="6504459"/>
            <a:ext cx="3603008" cy="141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E5439"/>
              </a:gs>
              <a:gs pos="0">
                <a:srgbClr val="7507F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532B8C4-793B-4E88-95FE-05E87170B90F}"/>
              </a:ext>
            </a:extLst>
          </p:cNvPr>
          <p:cNvSpPr/>
          <p:nvPr/>
        </p:nvSpPr>
        <p:spPr>
          <a:xfrm>
            <a:off x="6018985" y="5517499"/>
            <a:ext cx="3603008" cy="1419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A13D9CE4-9664-4C6A-A0DD-F040E037F89A}"/>
              </a:ext>
            </a:extLst>
          </p:cNvPr>
          <p:cNvSpPr/>
          <p:nvPr/>
        </p:nvSpPr>
        <p:spPr>
          <a:xfrm rot="5400000">
            <a:off x="4249047" y="-2771293"/>
            <a:ext cx="1835168" cy="7408833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0E8D4-1BB0-4658-A729-B395B69418C9}"/>
              </a:ext>
            </a:extLst>
          </p:cNvPr>
          <p:cNvSpPr/>
          <p:nvPr/>
        </p:nvSpPr>
        <p:spPr>
          <a:xfrm rot="16200000">
            <a:off x="6107384" y="2248659"/>
            <a:ext cx="1836000" cy="74088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32CAB9"/>
              </a:gs>
              <a:gs pos="0">
                <a:srgbClr val="5D1DCA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0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7" y="0"/>
            <a:ext cx="9267566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图片 32" descr="图片包含 红色&#10;&#10;描述已自动生成">
            <a:extLst>
              <a:ext uri="{FF2B5EF4-FFF2-40B4-BE49-F238E27FC236}">
                <a16:creationId xmlns:a16="http://schemas.microsoft.com/office/drawing/2014/main" id="{ACF89D6D-25ED-452E-B01C-DE5087D8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6836" r="23333" b="8811"/>
          <a:stretch/>
        </p:blipFill>
        <p:spPr>
          <a:xfrm>
            <a:off x="4114800" y="857225"/>
            <a:ext cx="4419600" cy="4413312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FAC3CC7-E8F4-4C80-8F3C-883C55902CE1}"/>
              </a:ext>
            </a:extLst>
          </p:cNvPr>
          <p:cNvSpPr/>
          <p:nvPr/>
        </p:nvSpPr>
        <p:spPr>
          <a:xfrm rot="5400000">
            <a:off x="5787596" y="1990806"/>
            <a:ext cx="431440" cy="64491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CAF7E7-0D0C-488D-B344-70FB12B6CAE9}"/>
              </a:ext>
            </a:extLst>
          </p:cNvPr>
          <p:cNvGrpSpPr/>
          <p:nvPr/>
        </p:nvGrpSpPr>
        <p:grpSpPr>
          <a:xfrm>
            <a:off x="2778756" y="4999647"/>
            <a:ext cx="6449124" cy="431441"/>
            <a:chOff x="2778756" y="5050447"/>
            <a:chExt cx="6449124" cy="431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91C97E-3B00-4FCA-8FF8-5F3B48F50912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A13D9CE4-9664-4C6A-A0DD-F040E037F89A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E976">
                      <a:alpha val="50000"/>
                    </a:srgbClr>
                  </a:gs>
                  <a:gs pos="100000">
                    <a:srgbClr val="32CAB9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9A936997-8BF8-436A-9D8B-6C57EE0388F1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4FC1C6-CD27-4211-814D-D86048758F27}"/>
                </a:ext>
              </a:extLst>
            </p:cNvPr>
            <p:cNvSpPr txBox="1"/>
            <p:nvPr/>
          </p:nvSpPr>
          <p:spPr>
            <a:xfrm>
              <a:off x="4277877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C9AF21-BBFE-4E50-92FC-11F422A0CBAA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1DA1B5C-EBFD-4400-9D34-47E0BA306388}"/>
              </a:ext>
            </a:extLst>
          </p:cNvPr>
          <p:cNvGrpSpPr/>
          <p:nvPr/>
        </p:nvGrpSpPr>
        <p:grpSpPr>
          <a:xfrm>
            <a:off x="2778756" y="5600389"/>
            <a:ext cx="6449124" cy="431441"/>
            <a:chOff x="2778756" y="5651189"/>
            <a:chExt cx="6449124" cy="43144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F0D02C5-BF06-4711-A1B4-8F7929108CEF}"/>
                </a:ext>
              </a:extLst>
            </p:cNvPr>
            <p:cNvGrpSpPr/>
            <p:nvPr/>
          </p:nvGrpSpPr>
          <p:grpSpPr>
            <a:xfrm>
              <a:off x="2778756" y="5651189"/>
              <a:ext cx="6449124" cy="431441"/>
              <a:chOff x="2778756" y="5651189"/>
              <a:chExt cx="6449124" cy="43144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74A17D2-EB9A-456F-92BD-7FC819D6C968}"/>
                  </a:ext>
                </a:extLst>
              </p:cNvPr>
              <p:cNvSpPr/>
              <p:nvPr/>
            </p:nvSpPr>
            <p:spPr>
              <a:xfrm rot="5400000">
                <a:off x="5787598" y="2642347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E11FF">
                      <a:alpha val="50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4071A82D-CA10-452B-B799-EEBEFCAB0EA7}"/>
                  </a:ext>
                </a:extLst>
              </p:cNvPr>
              <p:cNvSpPr/>
              <p:nvPr/>
            </p:nvSpPr>
            <p:spPr>
              <a:xfrm rot="5400000">
                <a:off x="3231057" y="5198888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FE20E5C-FFEB-4759-8E74-D8EA5AA24949}"/>
                </a:ext>
              </a:extLst>
            </p:cNvPr>
            <p:cNvSpPr txBox="1"/>
            <p:nvPr/>
          </p:nvSpPr>
          <p:spPr>
            <a:xfrm>
              <a:off x="4277877" y="5682243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9806271-9C3B-464C-B90B-C2805EEC2B6C}"/>
                </a:ext>
              </a:extLst>
            </p:cNvPr>
            <p:cNvSpPr txBox="1"/>
            <p:nvPr/>
          </p:nvSpPr>
          <p:spPr>
            <a:xfrm>
              <a:off x="6501045" y="5682243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82B4D-87D6-49C2-A415-5F48A7B6C7AA}"/>
              </a:ext>
            </a:extLst>
          </p:cNvPr>
          <p:cNvGrpSpPr/>
          <p:nvPr/>
        </p:nvGrpSpPr>
        <p:grpSpPr>
          <a:xfrm>
            <a:off x="2778756" y="6204682"/>
            <a:ext cx="6449124" cy="431441"/>
            <a:chOff x="2778756" y="6255482"/>
            <a:chExt cx="6449124" cy="43144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0384E81-6ABE-4670-908E-0FE3B401603C}"/>
                </a:ext>
              </a:extLst>
            </p:cNvPr>
            <p:cNvGrpSpPr/>
            <p:nvPr/>
          </p:nvGrpSpPr>
          <p:grpSpPr>
            <a:xfrm>
              <a:off x="2778756" y="6255482"/>
              <a:ext cx="6449124" cy="431441"/>
              <a:chOff x="2778756" y="6255482"/>
              <a:chExt cx="6449124" cy="431441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89459C36-E9E7-434A-9DD9-46BC52F6E6A1}"/>
                  </a:ext>
                </a:extLst>
              </p:cNvPr>
              <p:cNvSpPr/>
              <p:nvPr/>
            </p:nvSpPr>
            <p:spPr>
              <a:xfrm rot="5400000">
                <a:off x="5787598" y="3246640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E5439">
                      <a:alpha val="50000"/>
                    </a:srgbClr>
                  </a:gs>
                  <a:gs pos="100000">
                    <a:srgbClr val="FF0090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27C03AF2-A767-4549-8BBC-D5C6E42A7B7F}"/>
                  </a:ext>
                </a:extLst>
              </p:cNvPr>
              <p:cNvSpPr/>
              <p:nvPr/>
            </p:nvSpPr>
            <p:spPr>
              <a:xfrm rot="5400000">
                <a:off x="3231057" y="5803181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F61A95F-3383-4730-9E3F-77B5E6FFBDB3}"/>
                </a:ext>
              </a:extLst>
            </p:cNvPr>
            <p:cNvSpPr txBox="1"/>
            <p:nvPr/>
          </p:nvSpPr>
          <p:spPr>
            <a:xfrm>
              <a:off x="4277877" y="628653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79608E2-A1AB-4B44-B9F1-81504E92855C}"/>
                </a:ext>
              </a:extLst>
            </p:cNvPr>
            <p:cNvSpPr txBox="1"/>
            <p:nvPr/>
          </p:nvSpPr>
          <p:spPr>
            <a:xfrm>
              <a:off x="6501045" y="628653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0E0AED-7866-472D-AA4F-E528AF4DDD10}"/>
              </a:ext>
            </a:extLst>
          </p:cNvPr>
          <p:cNvGrpSpPr/>
          <p:nvPr/>
        </p:nvGrpSpPr>
        <p:grpSpPr>
          <a:xfrm>
            <a:off x="2778754" y="425783"/>
            <a:ext cx="6449124" cy="431441"/>
            <a:chOff x="2778756" y="5050447"/>
            <a:chExt cx="6449124" cy="43144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B0450B1-69D5-4920-93B9-6FD05F379BE9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BBAD0D3C-704B-460B-8F65-C950B04C173B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90">
                      <a:alpha val="50000"/>
                    </a:srgbClr>
                  </a:gs>
                  <a:gs pos="100000">
                    <a:srgbClr val="7507F4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BC383202-B4D1-46B2-95B8-58AF32BAC010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EDC08BF-5B69-41A8-BB6B-A6DC6DD9E0DF}"/>
                </a:ext>
              </a:extLst>
            </p:cNvPr>
            <p:cNvSpPr txBox="1"/>
            <p:nvPr/>
          </p:nvSpPr>
          <p:spPr>
            <a:xfrm>
              <a:off x="4277877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F3673FF-52F9-477D-8740-D05CB9D0F1D5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14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7" y="0"/>
            <a:ext cx="9267566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图片 32" descr="图片包含 红色&#10;&#10;描述已自动生成">
            <a:extLst>
              <a:ext uri="{FF2B5EF4-FFF2-40B4-BE49-F238E27FC236}">
                <a16:creationId xmlns:a16="http://schemas.microsoft.com/office/drawing/2014/main" id="{ACF89D6D-25ED-452E-B01C-DE5087D8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6836" r="23333" b="8811"/>
          <a:stretch/>
        </p:blipFill>
        <p:spPr>
          <a:xfrm>
            <a:off x="4114800" y="857225"/>
            <a:ext cx="4419600" cy="4413312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FAC3CC7-E8F4-4C80-8F3C-883C55902CE1}"/>
              </a:ext>
            </a:extLst>
          </p:cNvPr>
          <p:cNvSpPr/>
          <p:nvPr/>
        </p:nvSpPr>
        <p:spPr>
          <a:xfrm rot="5400000">
            <a:off x="5880280" y="-1990619"/>
            <a:ext cx="431440" cy="64491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CAF7E7-0D0C-488D-B344-70FB12B6CAE9}"/>
              </a:ext>
            </a:extLst>
          </p:cNvPr>
          <p:cNvGrpSpPr/>
          <p:nvPr/>
        </p:nvGrpSpPr>
        <p:grpSpPr>
          <a:xfrm>
            <a:off x="2871429" y="370794"/>
            <a:ext cx="6449124" cy="431441"/>
            <a:chOff x="2778756" y="5050447"/>
            <a:chExt cx="6449124" cy="431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91C97E-3B00-4FCA-8FF8-5F3B48F50912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A13D9CE4-9664-4C6A-A0DD-F040E037F89A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9A936997-8BF8-436A-9D8B-6C57EE0388F1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BC6B8D3-CC9C-4B4A-AC26-1BA7391BE9AF}"/>
                </a:ext>
              </a:extLst>
            </p:cNvPr>
            <p:cNvSpPr txBox="1"/>
            <p:nvPr/>
          </p:nvSpPr>
          <p:spPr>
            <a:xfrm>
              <a:off x="2964120" y="50815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青铜炮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4FC1C6-CD27-4211-814D-D86048758F27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C9AF21-BBFE-4E50-92FC-11F422A0CBAA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DFA3541-9E23-4190-A85F-E262324FF78A}"/>
              </a:ext>
            </a:extLst>
          </p:cNvPr>
          <p:cNvGrpSpPr/>
          <p:nvPr/>
        </p:nvGrpSpPr>
        <p:grpSpPr>
          <a:xfrm>
            <a:off x="2871435" y="2142641"/>
            <a:ext cx="6449124" cy="431441"/>
            <a:chOff x="2778756" y="5050447"/>
            <a:chExt cx="6449124" cy="43144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D6F17CB-2799-44F5-B1FE-48B882A17438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79719EC0-21A6-4155-8D46-7917FB52B318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389F5306-5E40-4EA3-9943-5C27C8545A79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29721DC-B690-4BAA-8515-45156D52EF90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青光圣堂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C40CF37-61B8-42A3-A461-930A803001FE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E571DF-7F8E-44A0-9560-344D664E9C24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98C26BE-AA9E-4832-A404-59B515AFB207}"/>
              </a:ext>
            </a:extLst>
          </p:cNvPr>
          <p:cNvGrpSpPr/>
          <p:nvPr/>
        </p:nvGrpSpPr>
        <p:grpSpPr>
          <a:xfrm>
            <a:off x="2871435" y="2686964"/>
            <a:ext cx="6449124" cy="431441"/>
            <a:chOff x="2778756" y="5050447"/>
            <a:chExt cx="6449124" cy="43144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745C8BE-982F-4547-AA49-69AA5543CCD7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791D0E6-115E-4242-A5EE-78F10E96A5D8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CD235340-F68C-418E-9CFC-71978EA22032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18B7A3C-5C61-445C-B2DF-A9F0DF66FE59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能力回流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2EE8F59-C9B6-44AA-A74D-A53F1D3A896D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CCF594C-0B0F-4FFC-8F9A-8BBDEAFE12B4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64FB734-FB11-4238-9CFE-5DB088FBDACE}"/>
              </a:ext>
            </a:extLst>
          </p:cNvPr>
          <p:cNvGrpSpPr/>
          <p:nvPr/>
        </p:nvGrpSpPr>
        <p:grpSpPr>
          <a:xfrm>
            <a:off x="2871434" y="3231286"/>
            <a:ext cx="6449124" cy="431441"/>
            <a:chOff x="2778756" y="5050447"/>
            <a:chExt cx="6449124" cy="43144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ACFAD80-5797-40E2-A4B5-C0070D7F583A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84ABE024-7C43-40A9-9705-CF1E121860F4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3698D63B-C98F-4C72-A455-41B0FB652737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9BB213C-DFAE-4FA9-9ADA-290186DEC776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灵力祭坛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A065483-440A-462C-8B09-4C15F32C14D6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588D6C2-5438-43FC-9A10-7AED9DA7C0F1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2E65B17-7C7A-445C-870E-3EAB2DDC9074}"/>
              </a:ext>
            </a:extLst>
          </p:cNvPr>
          <p:cNvGrpSpPr/>
          <p:nvPr/>
        </p:nvGrpSpPr>
        <p:grpSpPr>
          <a:xfrm>
            <a:off x="2871436" y="1562543"/>
            <a:ext cx="6449124" cy="431441"/>
            <a:chOff x="2778756" y="5050447"/>
            <a:chExt cx="6449124" cy="431441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23C5CEB-EEF7-4E19-9E35-95CD6BEA722C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2DF41B1D-CE40-4865-9C34-B96218E1BF95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525B3E0B-1814-4ABD-9BC0-DEB1EFF7C21B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8BFFC81-719E-4260-B706-2F9523FD5BC1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DFBD9A6-AE8E-4265-9E71-068A40D3212B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0A290FE-A8F5-4D5A-A643-DC26BD3D56EC}"/>
              </a:ext>
            </a:extLst>
          </p:cNvPr>
          <p:cNvGrpSpPr/>
          <p:nvPr/>
        </p:nvGrpSpPr>
        <p:grpSpPr>
          <a:xfrm>
            <a:off x="2871433" y="3793182"/>
            <a:ext cx="6449124" cy="431441"/>
            <a:chOff x="2778756" y="5050447"/>
            <a:chExt cx="6449124" cy="43144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D78DA28-844D-4F32-ABED-06733EE7D283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09E9CB1B-BC44-431E-A77F-D0E6FF024F50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DE11FF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1BB2BC97-EC10-46D4-A734-D19D7B8CFAC0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6D38C39-5588-41F1-BC32-5035342085B8}"/>
                </a:ext>
              </a:extLst>
            </p:cNvPr>
            <p:cNvSpPr txBox="1"/>
            <p:nvPr/>
          </p:nvSpPr>
          <p:spPr>
            <a:xfrm>
              <a:off x="3006123" y="50939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圣光矢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2C6506D-60EB-4D4E-B19C-A5CB05FBEAD9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974AA75-1D05-4306-A723-FF304FF7DE8A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D595B01-E6E4-4A6A-857C-7B8282A50413}"/>
              </a:ext>
            </a:extLst>
          </p:cNvPr>
          <p:cNvGrpSpPr/>
          <p:nvPr/>
        </p:nvGrpSpPr>
        <p:grpSpPr>
          <a:xfrm>
            <a:off x="2871432" y="4373278"/>
            <a:ext cx="6449124" cy="431441"/>
            <a:chOff x="2778756" y="5050447"/>
            <a:chExt cx="6449124" cy="43144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A3C7960-3FA3-4C94-BC54-5AE099AE1F11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308A96A0-8DE7-4247-BF8D-B78D494060CE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DE11FF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79F5CB1E-9332-4E9C-AEFB-62210A21AFB3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9FF94F5-1C03-4405-8569-65DF3A051CD4}"/>
                </a:ext>
              </a:extLst>
            </p:cNvPr>
            <p:cNvSpPr txBox="1"/>
            <p:nvPr/>
          </p:nvSpPr>
          <p:spPr>
            <a:xfrm>
              <a:off x="3121539" y="509392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圣羽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83BFEBB-EE7A-4EF1-AF51-EF9FA860CAB4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37BD0D6-94EA-4FD0-82EE-018B7729359C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C06C762-C9F5-42B3-A4FE-0BD214C902C2}"/>
              </a:ext>
            </a:extLst>
          </p:cNvPr>
          <p:cNvGrpSpPr/>
          <p:nvPr/>
        </p:nvGrpSpPr>
        <p:grpSpPr>
          <a:xfrm>
            <a:off x="2871431" y="4955928"/>
            <a:ext cx="6449124" cy="431441"/>
            <a:chOff x="2778756" y="5050447"/>
            <a:chExt cx="6449124" cy="431441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F66D3FAD-E8AD-4991-BC14-C6295A2CE729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39807575-8F53-4F36-9610-CAD3033329B8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00E976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2D6EAF46-02D0-42AC-8724-3BDB95F06320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ACF4082-578A-4DB3-8BE8-87CA13548FA5}"/>
                </a:ext>
              </a:extLst>
            </p:cNvPr>
            <p:cNvSpPr txBox="1"/>
            <p:nvPr/>
          </p:nvSpPr>
          <p:spPr>
            <a:xfrm>
              <a:off x="3006123" y="50939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千叶斩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469C33A-438A-4570-A9D6-16FBC9D9EF4D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CC6885F-85BE-4A6D-9AE0-5565AA6FC004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497EF42-C163-4A66-8752-3652EE92DDA4}"/>
              </a:ext>
            </a:extLst>
          </p:cNvPr>
          <p:cNvGrpSpPr/>
          <p:nvPr/>
        </p:nvGrpSpPr>
        <p:grpSpPr>
          <a:xfrm>
            <a:off x="2871431" y="5569334"/>
            <a:ext cx="6449124" cy="431441"/>
            <a:chOff x="2778756" y="5050447"/>
            <a:chExt cx="6449124" cy="431441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CF3917D-2BEB-432D-AD96-EC2F799C0080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47AE42E0-07A8-40FB-ABCE-6C3EF0902142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00E976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A632D4A-80D6-4454-8CF1-114FCF29BBA1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FD9C8CE-4144-4662-8BCF-C252C36840D7}"/>
                </a:ext>
              </a:extLst>
            </p:cNvPr>
            <p:cNvSpPr txBox="1"/>
            <p:nvPr/>
          </p:nvSpPr>
          <p:spPr>
            <a:xfrm>
              <a:off x="3006123" y="50939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桃花斩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CF7FADA-A0B4-4A23-A603-B5A268ACA238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9EB0913-F9AC-4FE3-8929-999C91A54DAD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7FAB48D-1727-45AE-8E64-CC1CAFC1A7E9}"/>
              </a:ext>
            </a:extLst>
          </p:cNvPr>
          <p:cNvGrpSpPr/>
          <p:nvPr/>
        </p:nvGrpSpPr>
        <p:grpSpPr>
          <a:xfrm>
            <a:off x="2871430" y="6179317"/>
            <a:ext cx="6449124" cy="431441"/>
            <a:chOff x="2778756" y="5050447"/>
            <a:chExt cx="6449124" cy="431441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E98EFABD-6DF8-418C-B05D-30C92BDECA8F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9EF9DF38-2106-451F-8A54-562F41D6451A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4BF79A32-B2FA-4E1F-A6D5-ABF25758A1C8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29774AC-33CE-4C39-BD54-864B2862E945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花之精华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8B6715F-6618-46EF-80C7-F00640161F12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F825DD93-3EC3-444D-8F2B-4620953CECA9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9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A36672-6F67-45CB-939C-F9B4F4F7AFE4}"/>
              </a:ext>
            </a:extLst>
          </p:cNvPr>
          <p:cNvSpPr/>
          <p:nvPr/>
        </p:nvSpPr>
        <p:spPr>
          <a:xfrm>
            <a:off x="2058818" y="0"/>
            <a:ext cx="9288671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7352BD5-0E7F-4AD8-965C-6D806C60F790}"/>
              </a:ext>
            </a:extLst>
          </p:cNvPr>
          <p:cNvSpPr/>
          <p:nvPr/>
        </p:nvSpPr>
        <p:spPr>
          <a:xfrm rot="5400000" flipV="1">
            <a:off x="8957921" y="-636533"/>
            <a:ext cx="1069200" cy="32112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4658B6-B706-44B0-A05B-2B7CCE05F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6930" r="20690"/>
          <a:stretch/>
        </p:blipFill>
        <p:spPr>
          <a:xfrm>
            <a:off x="1471613" y="1271588"/>
            <a:ext cx="5114925" cy="5248519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F2274FF-B39E-48F4-A810-8598D0DC8152}"/>
              </a:ext>
            </a:extLst>
          </p:cNvPr>
          <p:cNvSpPr/>
          <p:nvPr/>
        </p:nvSpPr>
        <p:spPr>
          <a:xfrm>
            <a:off x="7815263" y="4071938"/>
            <a:ext cx="2160000" cy="2160000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 intensity="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407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509232" y="-1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C44E47-6312-4B0C-A13C-4C637883FA11}"/>
              </a:ext>
            </a:extLst>
          </p:cNvPr>
          <p:cNvSpPr/>
          <p:nvPr/>
        </p:nvSpPr>
        <p:spPr>
          <a:xfrm>
            <a:off x="4350698" y="3042077"/>
            <a:ext cx="35798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cap="none" spc="0">
                <a:ln w="0"/>
                <a:solidFill>
                  <a:sysClr val="windowText" lastClr="000000">
                    <a:alpha val="20000"/>
                  </a:sysClr>
                </a:solidFill>
                <a:latin typeface="Bahnschrift" panose="020B0502040204020203" pitchFamily="34" charset="0"/>
                <a:cs typeface="MV Boli" panose="02000500030200090000" pitchFamily="2" charset="0"/>
              </a:rPr>
              <a:t>MORI STORY</a:t>
            </a:r>
            <a:endParaRPr lang="zh-CN" altLang="en-US" sz="4800" cap="none" spc="0">
              <a:ln w="0"/>
              <a:solidFill>
                <a:sysClr val="windowText" lastClr="000000">
                  <a:alpha val="20000"/>
                </a:sysClr>
              </a:solidFill>
              <a:latin typeface="Bahnschrift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F23496-0A2D-4304-A799-94D9769699EF}"/>
              </a:ext>
            </a:extLst>
          </p:cNvPr>
          <p:cNvSpPr/>
          <p:nvPr/>
        </p:nvSpPr>
        <p:spPr>
          <a:xfrm>
            <a:off x="4347641" y="3028491"/>
            <a:ext cx="35798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cap="none" spc="0">
                <a:ln w="0"/>
                <a:gradFill flip="none" rotWithShape="1">
                  <a:gsLst>
                    <a:gs pos="0">
                      <a:srgbClr val="90ECF6"/>
                    </a:gs>
                    <a:gs pos="100000">
                      <a:srgbClr val="31B0FB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Bahnschrift" panose="020B0502040204020203" pitchFamily="34" charset="0"/>
                <a:cs typeface="MV Boli" panose="02000500030200090000" pitchFamily="2" charset="0"/>
              </a:rPr>
              <a:t>MORI STORY</a:t>
            </a:r>
            <a:endParaRPr lang="zh-CN" altLang="en-US" sz="4800" cap="none" spc="0">
              <a:ln w="0"/>
              <a:gradFill flip="none" rotWithShape="1">
                <a:gsLst>
                  <a:gs pos="0">
                    <a:srgbClr val="90ECF6"/>
                  </a:gs>
                  <a:gs pos="100000">
                    <a:srgbClr val="31B0FB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Bahnschrift" panose="020B0502040204020203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gradFill>
            <a:gsLst>
              <a:gs pos="100000">
                <a:srgbClr val="061F3E"/>
              </a:gs>
              <a:gs pos="0">
                <a:srgbClr val="061F3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2317531" y="1844566"/>
            <a:ext cx="882869" cy="882868"/>
          </a:xfrm>
          <a:prstGeom prst="ellipse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3762703" y="3502573"/>
            <a:ext cx="415159" cy="430926"/>
          </a:xfrm>
          <a:prstGeom prst="ellipse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8944304" y="5139558"/>
            <a:ext cx="609600" cy="630622"/>
          </a:xfrm>
          <a:prstGeom prst="ellipse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750363" y="5139558"/>
            <a:ext cx="288000" cy="288000"/>
          </a:xfrm>
          <a:prstGeom prst="ellipse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8584304" y="1484566"/>
            <a:ext cx="360000" cy="360000"/>
          </a:xfrm>
          <a:prstGeom prst="ellipse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475462" y="289427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7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4711108" y="3587563"/>
            <a:ext cx="2505481" cy="109740"/>
          </a:xfrm>
          <a:prstGeom prst="rect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7201506" y="3825919"/>
            <a:ext cx="907909" cy="109741"/>
          </a:xfrm>
          <a:prstGeom prst="rect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4154165" y="3173176"/>
            <a:ext cx="1504869" cy="109741"/>
          </a:xfrm>
          <a:prstGeom prst="rect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145556" y="3932667"/>
            <a:ext cx="1026955" cy="96449"/>
          </a:xfrm>
          <a:prstGeom prst="rect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6814812" y="3259422"/>
            <a:ext cx="1321299" cy="96449"/>
          </a:xfrm>
          <a:prstGeom prst="rect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839700" y="327710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7E7EE-51BF-41C4-825A-9D5C9E934F54}"/>
              </a:ext>
            </a:extLst>
          </p:cNvPr>
          <p:cNvSpPr/>
          <p:nvPr/>
        </p:nvSpPr>
        <p:spPr>
          <a:xfrm>
            <a:off x="5305584" y="1417497"/>
            <a:ext cx="30184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>
                <a:ln w="0"/>
                <a:gradFill>
                  <a:gsLst>
                    <a:gs pos="71000">
                      <a:srgbClr val="EE98FF"/>
                    </a:gs>
                    <a:gs pos="100000">
                      <a:srgbClr val="FCDDFF"/>
                    </a:gs>
                    <a:gs pos="35000">
                      <a:srgbClr val="F621FF"/>
                    </a:gs>
                    <a:gs pos="0">
                      <a:srgbClr val="8608B5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203200" algn="ctr" rotWithShape="0">
                    <a:srgbClr val="F621FF"/>
                  </a:outerShdw>
                </a:effectLst>
                <a:latin typeface="Abadi Extra Light" panose="020B0204020104020204" pitchFamily="34" charset="0"/>
              </a:rPr>
              <a:t>Moristory</a:t>
            </a:r>
            <a:endParaRPr lang="zh-CN" altLang="en-US" sz="6000" b="0" cap="none" spc="0">
              <a:ln w="0"/>
              <a:gradFill>
                <a:gsLst>
                  <a:gs pos="71000">
                    <a:srgbClr val="EE98FF"/>
                  </a:gs>
                  <a:gs pos="100000">
                    <a:srgbClr val="FCDDFF"/>
                  </a:gs>
                  <a:gs pos="35000">
                    <a:srgbClr val="F621FF"/>
                  </a:gs>
                  <a:gs pos="0">
                    <a:srgbClr val="8608B5"/>
                  </a:gs>
                </a:gsLst>
                <a:path path="circle">
                  <a:fillToRect l="100000" t="100000"/>
                </a:path>
              </a:gradFill>
              <a:effectLst>
                <a:outerShdw blurRad="203200" algn="ctr" rotWithShape="0">
                  <a:srgbClr val="F621FF"/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5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213EA2-088D-4652-A073-CA3887C2B5AD}"/>
              </a:ext>
            </a:extLst>
          </p:cNvPr>
          <p:cNvSpPr/>
          <p:nvPr/>
        </p:nvSpPr>
        <p:spPr>
          <a:xfrm>
            <a:off x="2092553" y="3571313"/>
            <a:ext cx="1811537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7327"/>
              </a:gs>
              <a:gs pos="0">
                <a:srgbClr val="FF0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5C9BAA-82FC-4BAF-8650-4C527C4E3A2A}"/>
              </a:ext>
            </a:extLst>
          </p:cNvPr>
          <p:cNvGrpSpPr/>
          <p:nvPr/>
        </p:nvGrpSpPr>
        <p:grpSpPr>
          <a:xfrm>
            <a:off x="1908348" y="1970396"/>
            <a:ext cx="3209868" cy="1075582"/>
            <a:chOff x="1908348" y="1970396"/>
            <a:chExt cx="3209868" cy="107558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7B5FE0-E248-4E3D-88BA-FC2413E2D2DD}"/>
                </a:ext>
              </a:extLst>
            </p:cNvPr>
            <p:cNvSpPr/>
            <p:nvPr/>
          </p:nvSpPr>
          <p:spPr>
            <a:xfrm rot="5400000">
              <a:off x="2978963" y="906725"/>
              <a:ext cx="1068638" cy="3209868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7327"/>
                </a:gs>
                <a:gs pos="0">
                  <a:srgbClr val="FF0090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A28D401-BE82-4428-8E2D-EB25F5C2FDE5}"/>
                </a:ext>
              </a:extLst>
            </p:cNvPr>
            <p:cNvSpPr/>
            <p:nvPr/>
          </p:nvSpPr>
          <p:spPr>
            <a:xfrm>
              <a:off x="1908348" y="1970396"/>
              <a:ext cx="3209868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F80FD89-8412-44AB-B0E9-4430E4BC89F6}"/>
                </a:ext>
              </a:extLst>
            </p:cNvPr>
            <p:cNvSpPr/>
            <p:nvPr/>
          </p:nvSpPr>
          <p:spPr>
            <a:xfrm>
              <a:off x="2092553" y="2722953"/>
              <a:ext cx="1811537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83C1A1-61EB-4275-B66E-BFDE77C463A6}"/>
              </a:ext>
            </a:extLst>
          </p:cNvPr>
          <p:cNvSpPr/>
          <p:nvPr/>
        </p:nvSpPr>
        <p:spPr>
          <a:xfrm flipH="1">
            <a:off x="7944074" y="3257274"/>
            <a:ext cx="1684291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AEF4"/>
              </a:gs>
              <a:gs pos="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590795-8598-424B-88DE-C4B12668075A}"/>
              </a:ext>
            </a:extLst>
          </p:cNvPr>
          <p:cNvGrpSpPr/>
          <p:nvPr/>
        </p:nvGrpSpPr>
        <p:grpSpPr>
          <a:xfrm>
            <a:off x="6758688" y="1977340"/>
            <a:ext cx="2984401" cy="1068639"/>
            <a:chOff x="6758688" y="1977340"/>
            <a:chExt cx="2984401" cy="1068639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982123A-CD79-4AE1-BE5C-DE7B675D3579}"/>
                </a:ext>
              </a:extLst>
            </p:cNvPr>
            <p:cNvSpPr/>
            <p:nvPr/>
          </p:nvSpPr>
          <p:spPr>
            <a:xfrm rot="16200000" flipH="1">
              <a:off x="7716569" y="1019460"/>
              <a:ext cx="1068639" cy="2984400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AEF4"/>
                </a:gs>
                <a:gs pos="0">
                  <a:srgbClr val="00E877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71A3AEB-BD21-461D-9A5D-2DFCC4788AC1}"/>
                </a:ext>
              </a:extLst>
            </p:cNvPr>
            <p:cNvSpPr/>
            <p:nvPr/>
          </p:nvSpPr>
          <p:spPr>
            <a:xfrm flipH="1">
              <a:off x="6758688" y="1981685"/>
              <a:ext cx="2984400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E32B57C-9DC5-4646-AECF-5286558F3253}"/>
                </a:ext>
              </a:extLst>
            </p:cNvPr>
            <p:cNvSpPr/>
            <p:nvPr/>
          </p:nvSpPr>
          <p:spPr>
            <a:xfrm flipH="1">
              <a:off x="7903434" y="2722953"/>
              <a:ext cx="1684291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5045F95-C77C-43CC-A2E1-F274E410A490}"/>
              </a:ext>
            </a:extLst>
          </p:cNvPr>
          <p:cNvSpPr/>
          <p:nvPr/>
        </p:nvSpPr>
        <p:spPr>
          <a:xfrm>
            <a:off x="1705232" y="667265"/>
            <a:ext cx="360000" cy="36000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D33E84-7071-469F-A4B2-B94D111A9388}"/>
              </a:ext>
            </a:extLst>
          </p:cNvPr>
          <p:cNvSpPr/>
          <p:nvPr/>
        </p:nvSpPr>
        <p:spPr>
          <a:xfrm>
            <a:off x="1705232" y="1224696"/>
            <a:ext cx="360000" cy="360000"/>
          </a:xfrm>
          <a:prstGeom prst="ellipse">
            <a:avLst/>
          </a:prstGeom>
          <a:gradFill>
            <a:gsLst>
              <a:gs pos="100000">
                <a:srgbClr val="7507F4"/>
              </a:gs>
              <a:gs pos="0">
                <a:srgbClr val="00B0F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DB2D89C-92D2-464F-9F87-71E79719F48E}"/>
              </a:ext>
            </a:extLst>
          </p:cNvPr>
          <p:cNvSpPr/>
          <p:nvPr/>
        </p:nvSpPr>
        <p:spPr>
          <a:xfrm>
            <a:off x="1705232" y="1782127"/>
            <a:ext cx="360000" cy="360000"/>
          </a:xfrm>
          <a:prstGeom prst="ellipse">
            <a:avLst/>
          </a:prstGeom>
          <a:gradFill>
            <a:gsLst>
              <a:gs pos="100000">
                <a:srgbClr val="FE5439"/>
              </a:gs>
              <a:gs pos="0">
                <a:srgbClr val="5D1DC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136E91-FF6B-467C-9C6B-7B6D8C578DF6}"/>
              </a:ext>
            </a:extLst>
          </p:cNvPr>
          <p:cNvSpPr/>
          <p:nvPr/>
        </p:nvSpPr>
        <p:spPr>
          <a:xfrm>
            <a:off x="1705232" y="2339558"/>
            <a:ext cx="360000" cy="360000"/>
          </a:xfrm>
          <a:prstGeom prst="ellipse">
            <a:avLst/>
          </a:prstGeom>
          <a:gradFill flip="none" rotWithShape="1">
            <a:gsLst>
              <a:gs pos="0">
                <a:srgbClr val="32CAB9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E7A499F-E5C0-4F1A-BA8A-FF37D5452980}"/>
              </a:ext>
            </a:extLst>
          </p:cNvPr>
          <p:cNvCxnSpPr>
            <a:cxnSpLocks/>
          </p:cNvCxnSpPr>
          <p:nvPr/>
        </p:nvCxnSpPr>
        <p:spPr>
          <a:xfrm flipH="1">
            <a:off x="1764032" y="846632"/>
            <a:ext cx="242400" cy="0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8562961-3B78-4553-8A74-2F9838EF6D75}"/>
              </a:ext>
            </a:extLst>
          </p:cNvPr>
          <p:cNvCxnSpPr>
            <a:cxnSpLocks/>
          </p:cNvCxnSpPr>
          <p:nvPr/>
        </p:nvCxnSpPr>
        <p:spPr>
          <a:xfrm>
            <a:off x="1772344" y="1404696"/>
            <a:ext cx="244745" cy="0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44B4010-BCEE-4FCF-878D-A02AD4091255}"/>
              </a:ext>
            </a:extLst>
          </p:cNvPr>
          <p:cNvCxnSpPr>
            <a:cxnSpLocks/>
          </p:cNvCxnSpPr>
          <p:nvPr/>
        </p:nvCxnSpPr>
        <p:spPr>
          <a:xfrm flipV="1">
            <a:off x="1885232" y="1827845"/>
            <a:ext cx="0" cy="242022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E22E155-8C3C-4AFE-B010-7A93A2393E36}"/>
              </a:ext>
            </a:extLst>
          </p:cNvPr>
          <p:cNvCxnSpPr>
            <a:cxnSpLocks/>
          </p:cNvCxnSpPr>
          <p:nvPr/>
        </p:nvCxnSpPr>
        <p:spPr>
          <a:xfrm>
            <a:off x="1885232" y="2406537"/>
            <a:ext cx="0" cy="238991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58000">
                <a:srgbClr val="000014"/>
              </a:gs>
              <a:gs pos="43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CDE1ED-4C61-4C35-BA3C-C86A57B55B7A}"/>
              </a:ext>
            </a:extLst>
          </p:cNvPr>
          <p:cNvSpPr/>
          <p:nvPr/>
        </p:nvSpPr>
        <p:spPr>
          <a:xfrm>
            <a:off x="2578002" y="-3292929"/>
            <a:ext cx="9267568" cy="6858000"/>
          </a:xfrm>
          <a:prstGeom prst="rect">
            <a:avLst/>
          </a:prstGeom>
          <a:gradFill flip="none" rotWithShape="1">
            <a:gsLst>
              <a:gs pos="29000">
                <a:srgbClr val="00004A">
                  <a:alpha val="0"/>
                </a:srgbClr>
              </a:gs>
              <a:gs pos="60000">
                <a:srgbClr val="00003C">
                  <a:alpha val="50000"/>
                </a:srgbClr>
              </a:gs>
              <a:gs pos="0">
                <a:srgbClr val="000050">
                  <a:alpha val="0"/>
                </a:srgbClr>
              </a:gs>
              <a:gs pos="100000">
                <a:srgbClr val="0000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2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301C54-F98B-4730-B7E8-6C1A6E56A268}"/>
              </a:ext>
            </a:extLst>
          </p:cNvPr>
          <p:cNvGrpSpPr/>
          <p:nvPr/>
        </p:nvGrpSpPr>
        <p:grpSpPr>
          <a:xfrm>
            <a:off x="10948030" y="1627362"/>
            <a:ext cx="719972" cy="720000"/>
            <a:chOff x="11057051" y="2023362"/>
            <a:chExt cx="719972" cy="720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A396786-9729-4F54-8B00-E1C8D6950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3E73B2F-96FC-4A3B-B73A-F6E0732D3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00B0F0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18099DF-CA1D-4495-9C9B-20B498216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FBC3E2-819A-421E-8CF3-6B72775DE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gradFill flip="none" rotWithShape="1">
              <a:gsLst>
                <a:gs pos="0">
                  <a:srgbClr val="7507F4"/>
                </a:gs>
                <a:gs pos="100000">
                  <a:srgbClr val="00B0F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3DF476-325D-4F61-949F-9DC088125877}"/>
              </a:ext>
            </a:extLst>
          </p:cNvPr>
          <p:cNvGrpSpPr/>
          <p:nvPr/>
        </p:nvGrpSpPr>
        <p:grpSpPr>
          <a:xfrm>
            <a:off x="11063528" y="2511259"/>
            <a:ext cx="719972" cy="720000"/>
            <a:chOff x="11057051" y="2023362"/>
            <a:chExt cx="719972" cy="72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2065538-EEA8-4557-B21E-25ADFC235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5D1DCA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25E1D39-2FB4-4035-998C-BDCF32A29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5D1DCA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B684544-D24D-43B2-881B-B26E78627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5D1DCA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5A0DF22-7F3B-496F-9E16-9EB04855F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gradFill>
              <a:gsLst>
                <a:gs pos="100000">
                  <a:srgbClr val="7507F4"/>
                </a:gs>
                <a:gs pos="0">
                  <a:srgbClr val="00B0F0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1F9CDD7-9D00-4BF0-B573-8FA946E0858C}"/>
              </a:ext>
            </a:extLst>
          </p:cNvPr>
          <p:cNvGrpSpPr/>
          <p:nvPr/>
        </p:nvGrpSpPr>
        <p:grpSpPr>
          <a:xfrm>
            <a:off x="11135525" y="3565948"/>
            <a:ext cx="719972" cy="720000"/>
            <a:chOff x="11057051" y="2023362"/>
            <a:chExt cx="719972" cy="72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B1D79FA-4563-4356-B98E-6498D1778F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FE5439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22F801F-04A2-481A-9341-CC833A608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FE5439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8F4F702-DC21-4D54-BD7E-4D839033F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FE5439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3BE15A-6617-4844-A6CB-9F71797B13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solidFill>
              <a:srgbClr val="FE5439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2E4E6DF-D1C3-4B55-893F-1202852EC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126" y="3665260"/>
            <a:ext cx="571550" cy="548688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2D5D7D7-2750-4547-8887-E9967F76739A}"/>
              </a:ext>
            </a:extLst>
          </p:cNvPr>
          <p:cNvCxnSpPr>
            <a:stCxn id="20" idx="1"/>
            <a:endCxn id="20" idx="5"/>
          </p:cNvCxnSpPr>
          <p:nvPr/>
        </p:nvCxnSpPr>
        <p:spPr>
          <a:xfrm>
            <a:off x="11330054" y="3760485"/>
            <a:ext cx="330914" cy="330926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A3FAE43-BE5F-4AEC-ABCD-8EBC95B3B71D}"/>
              </a:ext>
            </a:extLst>
          </p:cNvPr>
          <p:cNvCxnSpPr>
            <a:cxnSpLocks/>
            <a:stCxn id="20" idx="3"/>
            <a:endCxn id="20" idx="7"/>
          </p:cNvCxnSpPr>
          <p:nvPr/>
        </p:nvCxnSpPr>
        <p:spPr>
          <a:xfrm flipV="1">
            <a:off x="11330054" y="3760485"/>
            <a:ext cx="330914" cy="330926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4E7D74D-6E6D-496A-8A4B-26A9B361E220}"/>
              </a:ext>
            </a:extLst>
          </p:cNvPr>
          <p:cNvGrpSpPr/>
          <p:nvPr/>
        </p:nvGrpSpPr>
        <p:grpSpPr>
          <a:xfrm>
            <a:off x="11134042" y="4474638"/>
            <a:ext cx="719972" cy="720000"/>
            <a:chOff x="11057051" y="2023362"/>
            <a:chExt cx="719972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C416728-5B7A-41A1-B0EF-A3E4F8FA2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32CAB9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55A2790-CE4A-4B45-AD2B-DC5F067B6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32CAB9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E4A6812-D9E5-4AAA-BCC3-8768FA36C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32CAB9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A24FEE2-C1B3-49F0-9025-8CA292914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solidFill>
              <a:srgbClr val="32CAB9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C4C78AA-2C10-4648-BBB6-0F229611DDF2}"/>
              </a:ext>
            </a:extLst>
          </p:cNvPr>
          <p:cNvGrpSpPr/>
          <p:nvPr/>
        </p:nvGrpSpPr>
        <p:grpSpPr>
          <a:xfrm rot="1189177">
            <a:off x="11398865" y="4745016"/>
            <a:ext cx="197140" cy="181618"/>
            <a:chOff x="11328571" y="4669175"/>
            <a:chExt cx="330914" cy="399463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CDB9752-99C8-4823-872B-5F7211F4BA4F}"/>
                </a:ext>
              </a:extLst>
            </p:cNvPr>
            <p:cNvCxnSpPr>
              <a:cxnSpLocks/>
              <a:stCxn id="28" idx="3"/>
              <a:endCxn id="28" idx="4"/>
            </p:cNvCxnSpPr>
            <p:nvPr/>
          </p:nvCxnSpPr>
          <p:spPr>
            <a:xfrm>
              <a:off x="11328571" y="5000101"/>
              <a:ext cx="165457" cy="68537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B0024AF-A46C-40AF-AED4-B0D7CB6B59D5}"/>
                </a:ext>
              </a:extLst>
            </p:cNvPr>
            <p:cNvCxnSpPr>
              <a:cxnSpLocks/>
              <a:stCxn id="28" idx="4"/>
              <a:endCxn id="28" idx="7"/>
            </p:cNvCxnSpPr>
            <p:nvPr/>
          </p:nvCxnSpPr>
          <p:spPr>
            <a:xfrm flipV="1">
              <a:off x="11494028" y="4669175"/>
              <a:ext cx="165457" cy="399463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CBD520D-E645-41A8-940E-463D5052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1" y="2637259"/>
            <a:ext cx="3810000" cy="3810000"/>
          </a:xfrm>
          <a:prstGeom prst="rect">
            <a:avLst/>
          </a:prstGeom>
        </p:spPr>
      </p:pic>
      <p:pic>
        <p:nvPicPr>
          <p:cNvPr id="39" name="图片 38" descr="图片包含 软体动物, 无脊椎动物, 动物&#10;&#10;描述已自动生成">
            <a:extLst>
              <a:ext uri="{FF2B5EF4-FFF2-40B4-BE49-F238E27FC236}">
                <a16:creationId xmlns:a16="http://schemas.microsoft.com/office/drawing/2014/main" id="{A28B653D-A5D2-44F7-96DB-CDC3A9C18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06" b="93750" l="8594" r="96875">
                        <a14:foregroundMark x1="72656" y1="84375" x2="76563" y2="94531"/>
                        <a14:foregroundMark x1="89844" y1="54688" x2="94531" y2="32813"/>
                        <a14:foregroundMark x1="94531" y1="32813" x2="85756" y2="22687"/>
                        <a14:foregroundMark x1="60156" y1="28125" x2="14844" y2="10938"/>
                        <a14:foregroundMark x1="14844" y1="10938" x2="8594" y2="10156"/>
                        <a14:foregroundMark x1="41406" y1="18750" x2="21875" y2="4688"/>
                        <a14:foregroundMark x1="21875" y1="4688" x2="14063" y2="4688"/>
                        <a14:foregroundMark x1="97656" y1="38281" x2="94531" y2="35938"/>
                        <a14:foregroundMark x1="80469" y1="14844" x2="58594" y2="3906"/>
                        <a14:foregroundMark x1="78906" y1="10156" x2="84375" y2="23438"/>
                        <a14:foregroundMark x1="83594" y1="16406" x2="80469" y2="7031"/>
                        <a14:backgroundMark x1="91406" y1="5273" x2="84375" y2="0"/>
                        <a14:backgroundMark x1="85156" y1="7031" x2="7812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998" y="1987362"/>
            <a:ext cx="2683565" cy="2683565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143C2F02-88CC-445B-B422-C2CAEA88A4E9}"/>
              </a:ext>
            </a:extLst>
          </p:cNvPr>
          <p:cNvSpPr/>
          <p:nvPr/>
        </p:nvSpPr>
        <p:spPr>
          <a:xfrm>
            <a:off x="815009" y="5605670"/>
            <a:ext cx="2882348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汪汪汪汪汪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0C7681-B0A6-40AE-887B-083B79BD8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8" t="-252" r="31145" b="1"/>
          <a:stretch/>
        </p:blipFill>
        <p:spPr>
          <a:xfrm>
            <a:off x="3933371" y="595087"/>
            <a:ext cx="3715658" cy="565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8DD81-0FD0-487B-B90C-8723A7DE9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30" y="1027853"/>
            <a:ext cx="3090940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159</Words>
  <Application>Microsoft Office PowerPoint</Application>
  <PresentationFormat>宽屏</PresentationFormat>
  <Paragraphs>82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微软雅黑</vt:lpstr>
      <vt:lpstr>Abadi Extra Light</vt:lpstr>
      <vt:lpstr>Aharoni</vt:lpstr>
      <vt:lpstr>Arial</vt:lpstr>
      <vt:lpstr>Bahnschrift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192</cp:revision>
  <dcterms:created xsi:type="dcterms:W3CDTF">2019-07-02T12:09:21Z</dcterms:created>
  <dcterms:modified xsi:type="dcterms:W3CDTF">2019-07-30T07:13:42Z</dcterms:modified>
</cp:coreProperties>
</file>